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7" r:id="rId2"/>
    <p:sldId id="258" r:id="rId3"/>
    <p:sldId id="259" r:id="rId4"/>
    <p:sldId id="295" r:id="rId5"/>
    <p:sldId id="296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04/11/2020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8288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主愛孩子讚美祂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Savior, Like the Little Children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334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孩子雖然真細漢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soe-han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會讚美主尊名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 lo 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80136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5334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主耶穌溫柔謙卑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 un-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欲聽孩子的聲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06833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5486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孩子雖然真細漢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soe-han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會讚美主尊名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 lo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00453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5410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主耶穌溫柔謙卑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un-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欲聽孩子的聲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10114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00100"/>
            <a:ext cx="9372600" cy="5257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上帝有創造花草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chhong-cho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各項好看的物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-hang 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00100"/>
            <a:ext cx="9144000" cy="5257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祂欲孩子讚美祂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I     ai   gin-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o-    lo    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歡喜聽咱吟詩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gim-si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00100"/>
            <a:ext cx="9144000" cy="5257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孩子雖然真細漢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Gin-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soe-han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也可好胆近倚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 ho-ta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kun-oa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39435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00100"/>
            <a:ext cx="9144000" cy="5257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耶穌講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:”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容允小兒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: “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soe-kia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各個來就近我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e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-goa.”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23680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23900"/>
            <a:ext cx="9144000" cy="5410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孩子雖然真細漢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Gin-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soe-han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也可好胆近倚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ho-ta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kun-oa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8069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00100"/>
            <a:ext cx="9144000" cy="5257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耶穌講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:”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容允小兒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: “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soe-kia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各個來就近我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e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-goa.”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97297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23900"/>
            <a:ext cx="9372600" cy="5410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主看見多多鳥隻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chiau-chiah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快樂飛來飛去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Khoai-lok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pe-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pe-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69242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257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祂聽見鳥隻出聲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chiau-chiah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chhut-sia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親像在讚美祂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 lo   I,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5314045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1692</TotalTime>
  <Words>373</Words>
  <Application>Microsoft Office PowerPoint</Application>
  <PresentationFormat>Widescreen</PresentationFormat>
  <Paragraphs>50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188</cp:revision>
  <dcterms:created xsi:type="dcterms:W3CDTF">2018-01-05T06:11:53Z</dcterms:created>
  <dcterms:modified xsi:type="dcterms:W3CDTF">2020-11-04T03:42:09Z</dcterms:modified>
</cp:coreProperties>
</file>